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84" r:id="rId2"/>
    <p:sldId id="346" r:id="rId3"/>
    <p:sldId id="345" r:id="rId4"/>
    <p:sldId id="382" r:id="rId5"/>
    <p:sldId id="344" r:id="rId6"/>
    <p:sldId id="354" r:id="rId7"/>
    <p:sldId id="353" r:id="rId8"/>
    <p:sldId id="352" r:id="rId9"/>
    <p:sldId id="351" r:id="rId10"/>
    <p:sldId id="359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6B1D8FC-D979-4ED7-8B25-A7FD044B2D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(244)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173AFD-6661-4FA7-B329-E50BDDF28EC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1/27/2021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4D0DAD-B056-41D9-A6CE-28F10A3923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EF94BF-A92B-4082-8C59-B3F26333683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CB50360-1A09-4174-B697-25C2483B295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63447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(244)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1/27/2021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2E9C696-5BC1-474E-AEBE-16A5923D6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409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246C2F-9A0C-4534-8E1D-D0E2F3E68D7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1/27/2021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1DC9A7-74EC-481C-A020-539B6AB692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45A7D5B5-168A-4F5A-87E4-78EDCA41D69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(244)</a:t>
            </a:r>
          </a:p>
        </p:txBody>
      </p:sp>
    </p:spTree>
    <p:extLst>
      <p:ext uri="{BB962C8B-B14F-4D97-AF65-F5344CB8AC3E}">
        <p14:creationId xmlns:p14="http://schemas.microsoft.com/office/powerpoint/2010/main" val="3140832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0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1" y="4475026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1/29/2021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8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5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5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494769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0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0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1/29/2021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17820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1/29/2021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86907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1/29/2021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382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1/29/2021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251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6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4" y="1151799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4" y="4897056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1/29/2021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39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891475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4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1/29/2021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90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1/29/2021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4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2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7" y="335052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5" y="33029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4" y="147693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28" y="148200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80188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1/29/2021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4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7" y="335052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5" y="33029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4" y="147693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28" y="148200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77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18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5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5" y="409289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3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1/29/2021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29" y="37207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0" y="581952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598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499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2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24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5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3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1/29/2021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29" y="37207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0" y="581952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6" y="668598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499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2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338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3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2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1/29/2021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5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5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4291068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3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1/29/2021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5178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1/29/2021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4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3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8145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3888" userDrawn="1">
          <p15:clr>
            <a:srgbClr val="F26B43"/>
          </p15:clr>
        </p15:guide>
        <p15:guide id="10" pos="527" userDrawn="1">
          <p15:clr>
            <a:srgbClr val="F26B43"/>
          </p15:clr>
        </p15:guide>
        <p15:guide id="11" pos="48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4" y="1931414"/>
            <a:ext cx="7128364" cy="1448217"/>
          </a:xfrm>
        </p:spPr>
        <p:txBody>
          <a:bodyPr>
            <a:spAutoFit/>
          </a:bodyPr>
          <a:lstStyle/>
          <a:p>
            <a:r>
              <a:rPr lang="en-US" dirty="0"/>
              <a:t>Lesson 13:</a:t>
            </a:r>
            <a:br>
              <a:rPr lang="en-US" dirty="0"/>
            </a:br>
            <a:r>
              <a:rPr lang="en-US" dirty="0"/>
              <a:t>In Jerusalem For the Feast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1581267"/>
          </a:xfrm>
        </p:spPr>
        <p:txBody>
          <a:bodyPr>
            <a:spAutoFit/>
          </a:bodyPr>
          <a:lstStyle/>
          <a:p>
            <a:r>
              <a:rPr lang="en-US" sz="2000" dirty="0"/>
              <a:t>January 27, 2021</a:t>
            </a:r>
          </a:p>
          <a:p>
            <a:r>
              <a:rPr lang="en-US" sz="2400" b="1" dirty="0"/>
              <a:t>Jesus Teaches At The Feast</a:t>
            </a:r>
          </a:p>
          <a:p>
            <a:r>
              <a:rPr lang="en-US" sz="2400" i="1" dirty="0"/>
              <a:t>“</a:t>
            </a:r>
            <a:r>
              <a:rPr lang="en-US" sz="2400" b="1" i="1" dirty="0"/>
              <a:t>I am the light of the world</a:t>
            </a:r>
            <a:r>
              <a:rPr lang="en-US" sz="2400" i="1" dirty="0"/>
              <a:t>”</a:t>
            </a:r>
          </a:p>
          <a:p>
            <a:r>
              <a:rPr lang="en-US" sz="2000" dirty="0"/>
              <a:t>John 8:12-30</a:t>
            </a:r>
          </a:p>
        </p:txBody>
      </p:sp>
    </p:spTree>
    <p:extLst>
      <p:ext uri="{BB962C8B-B14F-4D97-AF65-F5344CB8AC3E}">
        <p14:creationId xmlns:p14="http://schemas.microsoft.com/office/powerpoint/2010/main" val="2214639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550663"/>
            <a:ext cx="7200900" cy="477105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8:58</a:t>
            </a:r>
            <a:r>
              <a:rPr lang="en-US" sz="2400" dirty="0">
                <a:solidFill>
                  <a:schemeClr val="tx1"/>
                </a:solidFill>
              </a:rPr>
              <a:t> – “BEFORE ABRAHAM WAS, I AM” is a significant claim of eternal existence.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It conveys the idea of timeless presence.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tense of the Greek verb is exactly the same as that used in Exodus 3:14 in the Septuagint Version (the Greek translation of Hebrew scriptures used by the Jews).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quotes the scriptures exactly and applies it to Himself.</a:t>
            </a:r>
          </a:p>
          <a:p>
            <a:r>
              <a:rPr lang="en-US" sz="2400" dirty="0">
                <a:solidFill>
                  <a:schemeClr val="tx1"/>
                </a:solidFill>
              </a:rPr>
              <a:t>Either He was deluded, hallucinating, insane, deliberately deceiving, or He really is who He claimed to be – DEITY!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5D60815-524E-40D9-BFFF-A8E77348B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90525"/>
            <a:ext cx="8383178" cy="1078500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Jews Seek To Kill Jesus For Claiming To Be Of An Eternal Nature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8:51-59</a:t>
            </a:r>
          </a:p>
        </p:txBody>
      </p:sp>
    </p:spTree>
    <p:extLst>
      <p:ext uri="{BB962C8B-B14F-4D97-AF65-F5344CB8AC3E}">
        <p14:creationId xmlns:p14="http://schemas.microsoft.com/office/powerpoint/2010/main" val="3590040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612" y="1627549"/>
            <a:ext cx="7839075" cy="331212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8:46-47 – </a:t>
            </a: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b="1" i="1" dirty="0">
                <a:solidFill>
                  <a:schemeClr val="tx1"/>
                </a:solidFill>
              </a:rPr>
              <a:t>Which of you convicteth me of sin?</a:t>
            </a:r>
            <a:r>
              <a:rPr lang="en-US" sz="2800" i="1" dirty="0">
                <a:solidFill>
                  <a:schemeClr val="tx1"/>
                </a:solidFill>
              </a:rPr>
              <a:t>”</a:t>
            </a:r>
            <a:endParaRPr lang="en-US" sz="2400" i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Jesus’ claim to be the Son of God was based on His works (cf. John 20:30-31), therefore He asks them to prove Him guilty of sin or any falsehood.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They could not prove Jesus had committed sin, neither would they listen to the words of God which He spoke.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As they did not love the truth more than a lie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(2 Thessalonians 2:10-12), they were not of God.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CB81D2B-301A-4C6D-9871-9A7161D75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61950"/>
            <a:ext cx="7200900" cy="1078500"/>
          </a:xfrm>
        </p:spPr>
        <p:txBody>
          <a:bodyPr>
            <a:spAutoFit/>
          </a:bodyPr>
          <a:lstStyle/>
          <a:p>
            <a:r>
              <a:rPr lang="en-US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“</a:t>
            </a:r>
            <a:r>
              <a:rPr lang="en-US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en-US" sz="3600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he 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Truth Shall Make You Free</a:t>
            </a:r>
            <a:r>
              <a:rPr lang="en-US" sz="360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”</a:t>
            </a:r>
            <a:b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John 8:31-50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016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81975" cy="382027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8:48-50 – These Jews that </a:t>
            </a:r>
            <a:r>
              <a:rPr lang="en-US" sz="2400" i="1" dirty="0">
                <a:solidFill>
                  <a:schemeClr val="tx1"/>
                </a:solidFill>
              </a:rPr>
              <a:t>“had believed Him”</a:t>
            </a:r>
            <a:r>
              <a:rPr lang="en-US" sz="2400" dirty="0">
                <a:solidFill>
                  <a:schemeClr val="tx1"/>
                </a:solidFill>
              </a:rPr>
              <a:t> (8:31) now resort to name-calling,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thou art a Samaritan, and hast a demon</a:t>
            </a:r>
            <a:r>
              <a:rPr lang="en-US" sz="2400" i="1" dirty="0">
                <a:solidFill>
                  <a:schemeClr val="tx1"/>
                </a:solidFill>
              </a:rPr>
              <a:t>”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b="1" dirty="0">
                <a:solidFill>
                  <a:schemeClr val="tx1"/>
                </a:solidFill>
              </a:rPr>
              <a:t>Common: John 7:20; 8:52; and 10:20; Matthew 9:34; 11:18; 12:24ff.; Mark 3:22ff., etc.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Their silence of accusations is deafening! Often to avoid the issue of truth versus error, emotions are stirred.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Samaritans were a “mixed breed” (Jews and Gentiles) and were held in contempt by both Jews and Gentiles (cf. John 4:9). Jesus does not respond to their prejudice.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9CF8E66-774F-4F1A-9342-EA09AF9C4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61950"/>
            <a:ext cx="7200900" cy="1078500"/>
          </a:xfrm>
        </p:spPr>
        <p:txBody>
          <a:bodyPr>
            <a:spAutoFit/>
          </a:bodyPr>
          <a:lstStyle/>
          <a:p>
            <a:r>
              <a:rPr lang="en-US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“</a:t>
            </a:r>
            <a:r>
              <a:rPr lang="en-US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en-US" sz="3600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he 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Truth Shall Make You Free</a:t>
            </a:r>
            <a:r>
              <a:rPr lang="en-US" sz="360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”</a:t>
            </a:r>
            <a:b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John 8:31-50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4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81975" cy="3473130"/>
          </a:xfrm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8:48-50 – These Jews that </a:t>
            </a:r>
            <a:r>
              <a:rPr lang="en-US" sz="2400" i="1" dirty="0">
                <a:solidFill>
                  <a:schemeClr val="tx1"/>
                </a:solidFill>
              </a:rPr>
              <a:t>“had believed Him”</a:t>
            </a:r>
            <a:r>
              <a:rPr lang="en-US" sz="2400" dirty="0">
                <a:solidFill>
                  <a:schemeClr val="tx1"/>
                </a:solidFill>
              </a:rPr>
              <a:t> (8:31) now resort to name-calling,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thou art a Samaritan, and hast a demon</a:t>
            </a:r>
            <a:r>
              <a:rPr lang="en-US" sz="2400" i="1" dirty="0">
                <a:solidFill>
                  <a:schemeClr val="tx1"/>
                </a:solidFill>
              </a:rPr>
              <a:t>”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b="1" dirty="0">
                <a:solidFill>
                  <a:schemeClr val="tx1"/>
                </a:solidFill>
              </a:rPr>
              <a:t>Common: John 7:20; 8:52; and 10:20; Matthew 9:34; 11:18; 12:24ff.; Mark 3:22ff., etc.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r>
              <a:rPr lang="en-US" sz="2400" dirty="0">
                <a:solidFill>
                  <a:schemeClr val="tx1"/>
                </a:solidFill>
              </a:rPr>
              <a:t>However, if Jesus had a demon His actions and words would not be designed to honor the Father.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is content to let God judge between them. Truly God would know whether Jesus or these Jews had truly honored the Father by obedience.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E82B693-AA52-4465-ABC7-7523F2C1A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61950"/>
            <a:ext cx="7200900" cy="1078500"/>
          </a:xfrm>
        </p:spPr>
        <p:txBody>
          <a:bodyPr>
            <a:spAutoFit/>
          </a:bodyPr>
          <a:lstStyle/>
          <a:p>
            <a:r>
              <a:rPr lang="en-US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“</a:t>
            </a:r>
            <a:r>
              <a:rPr lang="en-US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en-US" sz="3600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he 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Truth Shall Make You Free</a:t>
            </a:r>
            <a:r>
              <a:rPr lang="en-US" sz="360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”</a:t>
            </a:r>
            <a:b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John 8:31-50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52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560090"/>
            <a:ext cx="7277100" cy="3125984"/>
          </a:xfrm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8:51</a:t>
            </a:r>
            <a:r>
              <a:rPr lang="en-US" sz="2400" i="1" dirty="0">
                <a:solidFill>
                  <a:schemeClr val="tx1"/>
                </a:solidFill>
              </a:rPr>
              <a:t> – “Verily, verily, I say unto you, If a man keep my word, he shall never see death.”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Jesus speaks of spiritual death, but these Jews do not understand. All they can perceive is physical death. (cf. John 5:24)</a:t>
            </a:r>
          </a:p>
          <a:p>
            <a:r>
              <a:rPr lang="en-US" sz="2400" dirty="0">
                <a:solidFill>
                  <a:schemeClr val="tx1"/>
                </a:solidFill>
              </a:rPr>
              <a:t>Note the emphasis John places on keeping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i="1" dirty="0">
                <a:solidFill>
                  <a:schemeClr val="tx1"/>
                </a:solidFill>
              </a:rPr>
              <a:t>“my word.” </a:t>
            </a:r>
            <a:r>
              <a:rPr lang="en-US" sz="2400" dirty="0">
                <a:solidFill>
                  <a:schemeClr val="tx1"/>
                </a:solidFill>
              </a:rPr>
              <a:t>cf. John 14:23; 15:20; 17:6;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1 John 2:2ff; 2 John 9; etc.)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2038713-DBC3-499D-AEA7-71DD75D85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90525"/>
            <a:ext cx="8383178" cy="1078500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Jews Seek To Kill Jesus For Claiming To Be Of An Eternal Nature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8:51-59</a:t>
            </a:r>
          </a:p>
        </p:txBody>
      </p:sp>
    </p:spTree>
    <p:extLst>
      <p:ext uri="{BB962C8B-B14F-4D97-AF65-F5344CB8AC3E}">
        <p14:creationId xmlns:p14="http://schemas.microsoft.com/office/powerpoint/2010/main" val="411446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49" y="1684699"/>
            <a:ext cx="7721927" cy="427001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8:52-53</a:t>
            </a:r>
            <a:r>
              <a:rPr lang="en-US" sz="2400" dirty="0">
                <a:solidFill>
                  <a:schemeClr val="tx1"/>
                </a:solidFill>
              </a:rPr>
              <a:t> – These Jews correctly recognize the greatness of Abraham and the prophets, yet they had all died.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statement of Jesus seemed blasphemous to them.</a:t>
            </a:r>
          </a:p>
          <a:p>
            <a:pPr lvl="1"/>
            <a:r>
              <a:rPr lang="en-US" sz="2400" i="0" dirty="0">
                <a:solidFill>
                  <a:schemeClr val="tx1"/>
                </a:solidFill>
              </a:rPr>
              <a:t>How could Jesus claim that by keeping His word, one would be delivered from death?</a:t>
            </a:r>
          </a:p>
          <a:p>
            <a:pPr lvl="1"/>
            <a:r>
              <a:rPr lang="en-US" sz="2400" i="0" dirty="0">
                <a:solidFill>
                  <a:schemeClr val="tx1"/>
                </a:solidFill>
              </a:rPr>
              <a:t>Was Jesus greater than Abraham or the prophets who had died?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“Whom makest thou thyself?”</a:t>
            </a:r>
            <a:r>
              <a:rPr lang="en-US" sz="2400" i="0" dirty="0">
                <a:solidFill>
                  <a:schemeClr val="tx1"/>
                </a:solidFill>
              </a:rPr>
              <a:t> They want to know who He is claiming to be (cf. 5:18; 10:33; 19:7, 12).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8AACEBA-6E76-47BF-9B35-1337CE378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90525"/>
            <a:ext cx="8383178" cy="1078500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Jews Seek To Kill Jesus For Claiming To Be Of An Eternal Nature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8:51-59</a:t>
            </a:r>
          </a:p>
        </p:txBody>
      </p:sp>
    </p:spTree>
    <p:extLst>
      <p:ext uri="{BB962C8B-B14F-4D97-AF65-F5344CB8AC3E}">
        <p14:creationId xmlns:p14="http://schemas.microsoft.com/office/powerpoint/2010/main" val="2694890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635506"/>
            <a:ext cx="7200900" cy="277883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8:54-55</a:t>
            </a:r>
            <a:r>
              <a:rPr lang="en-US" sz="2400" dirty="0">
                <a:solidFill>
                  <a:schemeClr val="tx1"/>
                </a:solidFill>
              </a:rPr>
              <a:t> – Jesus once again makes clear His claim of divine sonship.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had not honored Himself, but instead God, His Father, had glorified Him (attributed honor to Him).</a:t>
            </a:r>
          </a:p>
          <a:p>
            <a:r>
              <a:rPr lang="en-US" sz="2400" dirty="0">
                <a:solidFill>
                  <a:schemeClr val="tx1"/>
                </a:solidFill>
              </a:rPr>
              <a:t>Once again their actions prove that they did not know the Father. (cf. 8:29, 44; cf. 1 John 2:3-4)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817114-E818-4BDA-B896-DA632B45E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90525"/>
            <a:ext cx="8383178" cy="1078500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Jews Seek To Kill Jesus For Claiming To Be Of An Eternal Nature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8:51-59</a:t>
            </a:r>
          </a:p>
        </p:txBody>
      </p:sp>
    </p:spTree>
    <p:extLst>
      <p:ext uri="{BB962C8B-B14F-4D97-AF65-F5344CB8AC3E}">
        <p14:creationId xmlns:p14="http://schemas.microsoft.com/office/powerpoint/2010/main" val="3651799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724775" cy="365927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8:56</a:t>
            </a:r>
            <a:r>
              <a:rPr lang="en-US" sz="2400" dirty="0">
                <a:solidFill>
                  <a:schemeClr val="tx1"/>
                </a:solidFill>
              </a:rPr>
              <a:t> – Abraham had rejoiced to </a:t>
            </a: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b="1" i="1" dirty="0">
                <a:solidFill>
                  <a:schemeClr val="tx1"/>
                </a:solidFill>
              </a:rPr>
              <a:t>see</a:t>
            </a:r>
            <a:r>
              <a:rPr lang="en-US" sz="2800" i="1" dirty="0">
                <a:solidFill>
                  <a:schemeClr val="tx1"/>
                </a:solidFill>
              </a:rPr>
              <a:t>” </a:t>
            </a:r>
            <a:r>
              <a:rPr lang="en-US" sz="2400" dirty="0">
                <a:solidFill>
                  <a:schemeClr val="tx1"/>
                </a:solidFill>
              </a:rPr>
              <a:t>the day of Jesus.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This was in anticipation of the promise that through Abraham’s seed, all nations of the earth would be blessed. (cf. Genesis 12:3; 22:18; cf. Hebrews 11:17)</a:t>
            </a:r>
          </a:p>
          <a:p>
            <a:r>
              <a:rPr lang="en-US" sz="2400" dirty="0">
                <a:solidFill>
                  <a:schemeClr val="tx1"/>
                </a:solidFill>
              </a:rPr>
              <a:t>Abraham saw it </a:t>
            </a:r>
            <a:r>
              <a:rPr lang="en-US" sz="2400" i="1" dirty="0">
                <a:solidFill>
                  <a:schemeClr val="tx1"/>
                </a:solidFill>
              </a:rPr>
              <a:t>“by faith” </a:t>
            </a:r>
            <a:r>
              <a:rPr lang="en-US" sz="2400" dirty="0">
                <a:solidFill>
                  <a:schemeClr val="tx1"/>
                </a:solidFill>
              </a:rPr>
              <a:t>and was glad.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is the Christ, the promised seed of Abraham (cf. Matthew 1:1), therefore the fulfillment of Abraham’s hope. (Galatians 3:7-9, 14-16, 26-29)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8FAEEB9-113B-4A2A-97F6-858502BA7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90525"/>
            <a:ext cx="8383178" cy="1078500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Jews Seek To Kill Jesus For Claiming To Be Of An Eternal Nature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8:51-59</a:t>
            </a:r>
          </a:p>
        </p:txBody>
      </p:sp>
    </p:spTree>
    <p:extLst>
      <p:ext uri="{BB962C8B-B14F-4D97-AF65-F5344CB8AC3E}">
        <p14:creationId xmlns:p14="http://schemas.microsoft.com/office/powerpoint/2010/main" val="953177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4" y="1551349"/>
            <a:ext cx="8115301" cy="325422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b="1" i="1" dirty="0">
                <a:solidFill>
                  <a:schemeClr val="tx1"/>
                </a:solidFill>
              </a:rPr>
              <a:t>8:57</a:t>
            </a:r>
            <a:r>
              <a:rPr lang="en-US" sz="2400" i="1" dirty="0">
                <a:solidFill>
                  <a:schemeClr val="tx1"/>
                </a:solidFill>
              </a:rPr>
              <a:t> – “The Jews therefore said unto him, Thou art not yet fifty years old, and </a:t>
            </a:r>
            <a:r>
              <a:rPr lang="en-US" sz="2400" b="1" i="1" dirty="0">
                <a:solidFill>
                  <a:schemeClr val="tx1"/>
                </a:solidFill>
              </a:rPr>
              <a:t>hast thou seen Abraham?</a:t>
            </a:r>
            <a:r>
              <a:rPr lang="en-US" sz="2400" i="1" dirty="0">
                <a:solidFill>
                  <a:schemeClr val="tx1"/>
                </a:solidFill>
              </a:rPr>
              <a:t>”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The Jews were amazed that Jesus could say this when He was not even fifty years old.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How could Jesus claim He had seen Abraham when Abraham had been dead almost 2,000 years?</a:t>
            </a:r>
          </a:p>
          <a:p>
            <a:r>
              <a:rPr lang="en-US" sz="2400" dirty="0">
                <a:solidFill>
                  <a:schemeClr val="tx1"/>
                </a:solidFill>
              </a:rPr>
              <a:t>Luke says Jesus was </a:t>
            </a:r>
            <a:r>
              <a:rPr lang="en-US" sz="2400" i="1" dirty="0">
                <a:solidFill>
                  <a:schemeClr val="tx1"/>
                </a:solidFill>
              </a:rPr>
              <a:t>“about thirty years old”</a:t>
            </a:r>
            <a:r>
              <a:rPr lang="en-US" sz="2400" dirty="0">
                <a:solidFill>
                  <a:schemeClr val="tx1"/>
                </a:solidFill>
              </a:rPr>
              <a:t> (Luke 3:23) at the beginning of His public ministry.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878F457-A813-4511-8B8B-424FF608F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90525"/>
            <a:ext cx="8383178" cy="1078500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Jews Seek To Kill Jesus For Claiming To Be Of An Eternal Nature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8:51-59</a:t>
            </a:r>
          </a:p>
        </p:txBody>
      </p:sp>
    </p:spTree>
    <p:extLst>
      <p:ext uri="{BB962C8B-B14F-4D97-AF65-F5344CB8AC3E}">
        <p14:creationId xmlns:p14="http://schemas.microsoft.com/office/powerpoint/2010/main" val="383293892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4137</TotalTime>
  <Words>965</Words>
  <Application>Microsoft Office PowerPoint</Application>
  <PresentationFormat>On-screen Show (4:3)</PresentationFormat>
  <Paragraphs>52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Franklin Gothic Book</vt:lpstr>
      <vt:lpstr>Impact</vt:lpstr>
      <vt:lpstr>Times New Roman</vt:lpstr>
      <vt:lpstr>Crop</vt:lpstr>
      <vt:lpstr>Lesson 13: In Jerusalem For the Feast</vt:lpstr>
      <vt:lpstr>“The Truth Shall Make You Free” John 8:31-50</vt:lpstr>
      <vt:lpstr>“The Truth Shall Make You Free” John 8:31-50</vt:lpstr>
      <vt:lpstr>“The Truth Shall Make You Free” John 8:31-50</vt:lpstr>
      <vt:lpstr>The Jews Seek To Kill Jesus For Claiming To Be Of An Eternal Nature – 8:51-59</vt:lpstr>
      <vt:lpstr>The Jews Seek To Kill Jesus For Claiming To Be Of An Eternal Nature – 8:51-59</vt:lpstr>
      <vt:lpstr>The Jews Seek To Kill Jesus For Claiming To Be Of An Eternal Nature – 8:51-59</vt:lpstr>
      <vt:lpstr>The Jews Seek To Kill Jesus For Claiming To Be Of An Eternal Nature – 8:51-59</vt:lpstr>
      <vt:lpstr>The Jews Seek To Kill Jesus For Claiming To Be Of An Eternal Nature – 8:51-59</vt:lpstr>
      <vt:lpstr>The Jews Seek To Kill Jesus For Claiming To Be Of An Eternal Nature – 8:51-59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13: In Jerusalem For the Feast</dc:title>
  <dc:creator>mgalloway2715@gmail.com</dc:creator>
  <cp:lastModifiedBy>Richard Lidh</cp:lastModifiedBy>
  <cp:revision>93</cp:revision>
  <cp:lastPrinted>2021-01-30T00:18:55Z</cp:lastPrinted>
  <dcterms:created xsi:type="dcterms:W3CDTF">2020-12-23T21:49:00Z</dcterms:created>
  <dcterms:modified xsi:type="dcterms:W3CDTF">2021-01-30T00:18:58Z</dcterms:modified>
</cp:coreProperties>
</file>